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4400213" cy="7199313"/>
  <p:notesSz cx="6858000" cy="9144000"/>
  <p:defaultTextStyle>
    <a:defPPr>
      <a:defRPr lang="zh-CN"/>
    </a:defPPr>
    <a:lvl1pPr marL="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321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643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964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3286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607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929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825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6572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>
      <p:cViewPr varScale="1">
        <p:scale>
          <a:sx n="100" d="100"/>
          <a:sy n="100" d="100"/>
        </p:scale>
        <p:origin x="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1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4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23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6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62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7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2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87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3"/>
          <p:cNvPicPr>
            <a:picLocks noChangeAspect="1" noChangeArrowheads="1"/>
          </p:cNvPicPr>
          <p:nvPr/>
        </p:nvPicPr>
        <p:blipFill rotWithShape="1">
          <a:blip r:embed="rId2">
            <a:lum brigh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38"/>
          <a:stretch/>
        </p:blipFill>
        <p:spPr bwMode="auto">
          <a:xfrm>
            <a:off x="1080822" y="-344"/>
            <a:ext cx="12238568" cy="720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17</cp:revision>
  <dcterms:created xsi:type="dcterms:W3CDTF">2017-08-04T08:27:17Z</dcterms:created>
  <dcterms:modified xsi:type="dcterms:W3CDTF">2019-11-19T08:32:05Z</dcterms:modified>
</cp:coreProperties>
</file>

<file path=docProps/thumbnail.jpeg>
</file>